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QUE DEUS ME AJUDE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DEUS ME AJUDE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Se, porventura, um dito meu </a:t>
            </a:r>
          </a:p>
          <a:p>
            <a:r>
              <a:rPr lang="pt-BR" dirty="0"/>
              <a:t>For luz a alguma vida, </a:t>
            </a:r>
          </a:p>
          <a:p>
            <a:r>
              <a:rPr lang="pt-BR" dirty="0"/>
              <a:t>Se um hino que eu feliz cantar </a:t>
            </a:r>
          </a:p>
          <a:p>
            <a:r>
              <a:rPr lang="pt-BR" dirty="0"/>
              <a:t>Num triste achar guarida,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DEUS ME AJUDE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5F06CE-98FD-4486-850F-9DA4BEA052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Deus me </a:t>
            </a:r>
          </a:p>
          <a:p>
            <a:r>
              <a:rPr lang="pt-BR" dirty="0"/>
              <a:t>ajude a assim falar, </a:t>
            </a:r>
          </a:p>
          <a:p>
            <a:r>
              <a:rPr lang="pt-BR" dirty="0"/>
              <a:t>Dar tal acento ao canto, </a:t>
            </a:r>
          </a:p>
          <a:p>
            <a:r>
              <a:rPr lang="pt-BR" dirty="0"/>
              <a:t>Que longe vai para alegrar </a:t>
            </a:r>
          </a:p>
          <a:p>
            <a:r>
              <a:rPr lang="pt-BR" dirty="0"/>
              <a:t>Ao coração em pranto.</a:t>
            </a:r>
          </a:p>
        </p:txBody>
      </p:sp>
    </p:spTree>
    <p:extLst>
      <p:ext uri="{BB962C8B-B14F-4D97-AF65-F5344CB8AC3E}">
        <p14:creationId xmlns:p14="http://schemas.microsoft.com/office/powerpoint/2010/main" val="4182223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DEUS ME AJUDE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Se, acaso, um ato meu de amor</a:t>
            </a:r>
          </a:p>
          <a:p>
            <a:r>
              <a:rPr lang="pt-BR" dirty="0"/>
              <a:t>A alguém levar doçura;</a:t>
            </a:r>
          </a:p>
          <a:p>
            <a:r>
              <a:rPr lang="pt-BR" dirty="0"/>
              <a:t>Se algum cuidado que eu tiver</a:t>
            </a:r>
          </a:p>
          <a:p>
            <a:r>
              <a:rPr lang="pt-BR" dirty="0"/>
              <a:t>Erguer qualquer criatura,</a:t>
            </a:r>
          </a:p>
        </p:txBody>
      </p:sp>
    </p:spTree>
    <p:extLst>
      <p:ext uri="{BB962C8B-B14F-4D97-AF65-F5344CB8AC3E}">
        <p14:creationId xmlns:p14="http://schemas.microsoft.com/office/powerpoint/2010/main" val="619533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DEUS ME AJUDE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5F06CE-98FD-4486-850F-9DA4BEA052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Deus me </a:t>
            </a:r>
          </a:p>
          <a:p>
            <a:r>
              <a:rPr lang="pt-BR" dirty="0"/>
              <a:t>ajude a assim falar, </a:t>
            </a:r>
          </a:p>
          <a:p>
            <a:r>
              <a:rPr lang="pt-BR" dirty="0"/>
              <a:t>Dar tal acento ao canto, </a:t>
            </a:r>
          </a:p>
          <a:p>
            <a:r>
              <a:rPr lang="pt-BR" dirty="0"/>
              <a:t>Que longe vai para alegrar </a:t>
            </a:r>
          </a:p>
          <a:p>
            <a:r>
              <a:rPr lang="pt-BR" dirty="0"/>
              <a:t>Ao coração em pranto.</a:t>
            </a:r>
          </a:p>
        </p:txBody>
      </p:sp>
    </p:spTree>
    <p:extLst>
      <p:ext uri="{BB962C8B-B14F-4D97-AF65-F5344CB8AC3E}">
        <p14:creationId xmlns:p14="http://schemas.microsoft.com/office/powerpoint/2010/main" val="970360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DEUS ME AJUDE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 algum auxílio que eu prestar </a:t>
            </a:r>
          </a:p>
          <a:p>
            <a:r>
              <a:rPr lang="pt-BR" dirty="0"/>
              <a:t>Suavizar um fardo, </a:t>
            </a:r>
          </a:p>
          <a:p>
            <a:r>
              <a:rPr lang="pt-BR" dirty="0"/>
              <a:t>Cuidado, força e amor me dê </a:t>
            </a:r>
          </a:p>
          <a:p>
            <a:r>
              <a:rPr lang="pt-BR" dirty="0"/>
              <a:t>O Deus em quem aguardo.</a:t>
            </a:r>
          </a:p>
        </p:txBody>
      </p:sp>
    </p:spTree>
    <p:extLst>
      <p:ext uri="{BB962C8B-B14F-4D97-AF65-F5344CB8AC3E}">
        <p14:creationId xmlns:p14="http://schemas.microsoft.com/office/powerpoint/2010/main" val="744380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DEUS ME AJUDE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5F06CE-98FD-4486-850F-9DA4BEA052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Deus me </a:t>
            </a:r>
          </a:p>
          <a:p>
            <a:r>
              <a:rPr lang="pt-BR" dirty="0"/>
              <a:t>ajude a assim falar, </a:t>
            </a:r>
          </a:p>
          <a:p>
            <a:r>
              <a:rPr lang="pt-BR" dirty="0"/>
              <a:t>Dar tal acento ao canto, </a:t>
            </a:r>
          </a:p>
          <a:p>
            <a:r>
              <a:rPr lang="pt-BR" dirty="0"/>
              <a:t>Que longe vai para alegrar </a:t>
            </a:r>
          </a:p>
          <a:p>
            <a:r>
              <a:rPr lang="pt-BR" dirty="0"/>
              <a:t>Ao coração em pranto.</a:t>
            </a:r>
          </a:p>
        </p:txBody>
      </p:sp>
    </p:spTree>
    <p:extLst>
      <p:ext uri="{BB962C8B-B14F-4D97-AF65-F5344CB8AC3E}">
        <p14:creationId xmlns:p14="http://schemas.microsoft.com/office/powerpoint/2010/main" val="3217736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179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QUE DEUS ME AJUDE</vt:lpstr>
      <vt:lpstr>QUE DEUS ME AJUDE</vt:lpstr>
      <vt:lpstr>QUE DEUS ME AJUDE</vt:lpstr>
      <vt:lpstr>QUE DEUS ME AJUDE</vt:lpstr>
      <vt:lpstr>QUE DEUS ME AJUDE</vt:lpstr>
      <vt:lpstr>QUE DEUS ME AJUDE</vt:lpstr>
      <vt:lpstr>QUE DEUS ME AJUDE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2019-06-12T22:29:29Z</dcterms:modified>
</cp:coreProperties>
</file>

<file path=docProps/thumbnail.jpeg>
</file>